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" panose="00000500000000000000" pitchFamily="2" charset="0"/>
      <p:regular r:id="rId15"/>
    </p:embeddedFont>
    <p:embeddedFont>
      <p:font typeface="Roboto" panose="02000000000000000000" pitchFamily="2" charset="0"/>
      <p:regular r:id="rId16"/>
    </p:embeddedFont>
    <p:embeddedFont>
      <p:font typeface="Roboto Bold" panose="020000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8519157" cy="3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Proyecto</a:t>
            </a:r>
          </a:p>
          <a:p>
            <a:pPr algn="l">
              <a:lnSpc>
                <a:spcPts val="13079"/>
              </a:lnSpc>
            </a:pPr>
            <a:r>
              <a:rPr lang="en-US" sz="10899" b="1">
                <a:solidFill>
                  <a:srgbClr val="FF7F7F"/>
                </a:solidFill>
                <a:latin typeface="Roboto Bold"/>
                <a:ea typeface="Roboto Bold"/>
                <a:cs typeface="Roboto Bold"/>
                <a:sym typeface="Roboto Bold"/>
              </a:rPr>
              <a:t>Michi al Dia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934450"/>
            <a:ext cx="8115300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ECHEMOS UN VISTAZO A NUESTRO PROGRESO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45024" y="952500"/>
            <a:ext cx="4214276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116425" y="4395370"/>
            <a:ext cx="285750" cy="1496260"/>
            <a:chOff x="0" y="0"/>
            <a:chExt cx="381000" cy="19950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81000" cy="381000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-740478" y="1014032"/>
              <a:ext cx="1861955" cy="100008"/>
              <a:chOff x="0" y="0"/>
              <a:chExt cx="2036572" cy="20509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74487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274487" h="68431">
                    <a:moveTo>
                      <a:pt x="65539" y="1748"/>
                    </a:moveTo>
                    <a:cubicBezTo>
                      <a:pt x="65539" y="2713"/>
                      <a:pt x="50863" y="3496"/>
                      <a:pt x="32769" y="3496"/>
                    </a:cubicBezTo>
                    <a:cubicBezTo>
                      <a:pt x="14676" y="3496"/>
                      <a:pt x="0" y="2713"/>
                      <a:pt x="0" y="1748"/>
                    </a:cubicBezTo>
                    <a:cubicBezTo>
                      <a:pt x="0" y="783"/>
                      <a:pt x="14676" y="0"/>
                      <a:pt x="32769" y="0"/>
                    </a:cubicBezTo>
                    <a:cubicBezTo>
                      <a:pt x="50863" y="0"/>
                      <a:pt x="65539" y="783"/>
                      <a:pt x="65539" y="1748"/>
                    </a:cubicBezTo>
                    <a:close/>
                    <a:moveTo>
                      <a:pt x="435752" y="0"/>
                    </a:moveTo>
                    <a:cubicBezTo>
                      <a:pt x="417658" y="0"/>
                      <a:pt x="402983" y="783"/>
                      <a:pt x="402983" y="1748"/>
                    </a:cubicBezTo>
                    <a:cubicBezTo>
                      <a:pt x="402983" y="2713"/>
                      <a:pt x="417658" y="3496"/>
                      <a:pt x="435752" y="3496"/>
                    </a:cubicBezTo>
                    <a:cubicBezTo>
                      <a:pt x="453845" y="3496"/>
                      <a:pt x="468521" y="2713"/>
                      <a:pt x="468521" y="1748"/>
                    </a:cubicBezTo>
                    <a:cubicBezTo>
                      <a:pt x="468521" y="783"/>
                      <a:pt x="453846" y="0"/>
                      <a:pt x="435752" y="0"/>
                    </a:cubicBezTo>
                    <a:close/>
                    <a:moveTo>
                      <a:pt x="838735" y="0"/>
                    </a:moveTo>
                    <a:cubicBezTo>
                      <a:pt x="820641" y="0"/>
                      <a:pt x="805965" y="783"/>
                      <a:pt x="805965" y="1748"/>
                    </a:cubicBezTo>
                    <a:cubicBezTo>
                      <a:pt x="805965" y="2713"/>
                      <a:pt x="820641" y="3496"/>
                      <a:pt x="838735" y="3496"/>
                    </a:cubicBezTo>
                    <a:cubicBezTo>
                      <a:pt x="856828" y="3496"/>
                      <a:pt x="871504" y="2713"/>
                      <a:pt x="871504" y="1748"/>
                    </a:cubicBezTo>
                    <a:cubicBezTo>
                      <a:pt x="871504" y="783"/>
                      <a:pt x="856828" y="0"/>
                      <a:pt x="838735" y="0"/>
                    </a:cubicBezTo>
                    <a:close/>
                    <a:moveTo>
                      <a:pt x="1241717" y="3496"/>
                    </a:moveTo>
                    <a:cubicBezTo>
                      <a:pt x="1259811" y="3496"/>
                      <a:pt x="1274487" y="2713"/>
                      <a:pt x="1274487" y="1748"/>
                    </a:cubicBezTo>
                    <a:cubicBezTo>
                      <a:pt x="1274487" y="783"/>
                      <a:pt x="1259811" y="0"/>
                      <a:pt x="1241717" y="0"/>
                    </a:cubicBezTo>
                    <a:cubicBezTo>
                      <a:pt x="1223624" y="0"/>
                      <a:pt x="1208948" y="783"/>
                      <a:pt x="1208948" y="1748"/>
                    </a:cubicBezTo>
                    <a:cubicBezTo>
                      <a:pt x="1208948" y="2713"/>
                      <a:pt x="1223624" y="3496"/>
                      <a:pt x="1241717" y="3496"/>
                    </a:cubicBezTo>
                    <a:close/>
                    <a:moveTo>
                      <a:pt x="32769" y="21643"/>
                    </a:moveTo>
                    <a:cubicBezTo>
                      <a:pt x="14676" y="21643"/>
                      <a:pt x="0" y="22426"/>
                      <a:pt x="0" y="23391"/>
                    </a:cubicBezTo>
                    <a:cubicBezTo>
                      <a:pt x="0" y="24356"/>
                      <a:pt x="14676" y="25139"/>
                      <a:pt x="32769" y="25139"/>
                    </a:cubicBezTo>
                    <a:cubicBezTo>
                      <a:pt x="50863" y="25139"/>
                      <a:pt x="65539" y="24356"/>
                      <a:pt x="65539" y="23391"/>
                    </a:cubicBezTo>
                    <a:cubicBezTo>
                      <a:pt x="65539" y="22426"/>
                      <a:pt x="50863" y="21643"/>
                      <a:pt x="32769" y="21643"/>
                    </a:cubicBezTo>
                    <a:close/>
                    <a:moveTo>
                      <a:pt x="435752" y="21643"/>
                    </a:moveTo>
                    <a:cubicBezTo>
                      <a:pt x="417658" y="21643"/>
                      <a:pt x="402983" y="22426"/>
                      <a:pt x="402983" y="23391"/>
                    </a:cubicBezTo>
                    <a:cubicBezTo>
                      <a:pt x="402983" y="24356"/>
                      <a:pt x="417658" y="25139"/>
                      <a:pt x="435752" y="25139"/>
                    </a:cubicBezTo>
                    <a:cubicBezTo>
                      <a:pt x="453845" y="25139"/>
                      <a:pt x="468521" y="24356"/>
                      <a:pt x="468521" y="23391"/>
                    </a:cubicBezTo>
                    <a:cubicBezTo>
                      <a:pt x="468521" y="22426"/>
                      <a:pt x="453846" y="21643"/>
                      <a:pt x="435752" y="21643"/>
                    </a:cubicBezTo>
                    <a:close/>
                    <a:moveTo>
                      <a:pt x="838735" y="21643"/>
                    </a:moveTo>
                    <a:cubicBezTo>
                      <a:pt x="820641" y="21643"/>
                      <a:pt x="805965" y="22426"/>
                      <a:pt x="805965" y="23391"/>
                    </a:cubicBezTo>
                    <a:cubicBezTo>
                      <a:pt x="805965" y="24356"/>
                      <a:pt x="820641" y="25139"/>
                      <a:pt x="838735" y="25139"/>
                    </a:cubicBezTo>
                    <a:cubicBezTo>
                      <a:pt x="856828" y="25139"/>
                      <a:pt x="871504" y="24356"/>
                      <a:pt x="871504" y="23391"/>
                    </a:cubicBezTo>
                    <a:cubicBezTo>
                      <a:pt x="871504" y="22426"/>
                      <a:pt x="856828" y="21643"/>
                      <a:pt x="838735" y="21643"/>
                    </a:cubicBezTo>
                    <a:close/>
                    <a:moveTo>
                      <a:pt x="1241717" y="21643"/>
                    </a:moveTo>
                    <a:cubicBezTo>
                      <a:pt x="1223624" y="21643"/>
                      <a:pt x="1208948" y="22426"/>
                      <a:pt x="1208948" y="23391"/>
                    </a:cubicBezTo>
                    <a:cubicBezTo>
                      <a:pt x="1208948" y="24356"/>
                      <a:pt x="1223624" y="25139"/>
                      <a:pt x="1241717" y="25139"/>
                    </a:cubicBezTo>
                    <a:cubicBezTo>
                      <a:pt x="1259811" y="25139"/>
                      <a:pt x="1274487" y="24356"/>
                      <a:pt x="1274487" y="23391"/>
                    </a:cubicBezTo>
                    <a:cubicBezTo>
                      <a:pt x="1274487" y="22426"/>
                      <a:pt x="1259811" y="21643"/>
                      <a:pt x="1241717" y="21643"/>
                    </a:cubicBezTo>
                    <a:close/>
                    <a:moveTo>
                      <a:pt x="32769" y="43292"/>
                    </a:moveTo>
                    <a:cubicBezTo>
                      <a:pt x="14676" y="43292"/>
                      <a:pt x="0" y="44075"/>
                      <a:pt x="0" y="45040"/>
                    </a:cubicBezTo>
                    <a:cubicBezTo>
                      <a:pt x="0" y="46005"/>
                      <a:pt x="14676" y="46788"/>
                      <a:pt x="32769" y="46788"/>
                    </a:cubicBezTo>
                    <a:cubicBezTo>
                      <a:pt x="50863" y="46788"/>
                      <a:pt x="65539" y="46005"/>
                      <a:pt x="65539" y="45040"/>
                    </a:cubicBezTo>
                    <a:cubicBezTo>
                      <a:pt x="65539" y="44075"/>
                      <a:pt x="50863" y="43292"/>
                      <a:pt x="32769" y="43292"/>
                    </a:cubicBezTo>
                    <a:close/>
                    <a:moveTo>
                      <a:pt x="435752" y="43292"/>
                    </a:moveTo>
                    <a:cubicBezTo>
                      <a:pt x="417658" y="43292"/>
                      <a:pt x="402983" y="44075"/>
                      <a:pt x="402983" y="45040"/>
                    </a:cubicBezTo>
                    <a:cubicBezTo>
                      <a:pt x="402983" y="46005"/>
                      <a:pt x="417658" y="46788"/>
                      <a:pt x="435752" y="46788"/>
                    </a:cubicBezTo>
                    <a:cubicBezTo>
                      <a:pt x="453845" y="46788"/>
                      <a:pt x="468521" y="46005"/>
                      <a:pt x="468521" y="45040"/>
                    </a:cubicBezTo>
                    <a:cubicBezTo>
                      <a:pt x="468521" y="44075"/>
                      <a:pt x="453846" y="43292"/>
                      <a:pt x="435752" y="43292"/>
                    </a:cubicBezTo>
                    <a:close/>
                    <a:moveTo>
                      <a:pt x="838735" y="43292"/>
                    </a:moveTo>
                    <a:cubicBezTo>
                      <a:pt x="820641" y="43292"/>
                      <a:pt x="805965" y="44075"/>
                      <a:pt x="805965" y="45040"/>
                    </a:cubicBezTo>
                    <a:cubicBezTo>
                      <a:pt x="805965" y="46005"/>
                      <a:pt x="820641" y="46788"/>
                      <a:pt x="838735" y="46788"/>
                    </a:cubicBezTo>
                    <a:cubicBezTo>
                      <a:pt x="856828" y="46788"/>
                      <a:pt x="871504" y="46005"/>
                      <a:pt x="871504" y="45040"/>
                    </a:cubicBezTo>
                    <a:cubicBezTo>
                      <a:pt x="871504" y="44075"/>
                      <a:pt x="856828" y="43292"/>
                      <a:pt x="838735" y="43292"/>
                    </a:cubicBezTo>
                    <a:close/>
                    <a:moveTo>
                      <a:pt x="1241717" y="43292"/>
                    </a:moveTo>
                    <a:cubicBezTo>
                      <a:pt x="1223624" y="43292"/>
                      <a:pt x="1208948" y="44075"/>
                      <a:pt x="1208948" y="45040"/>
                    </a:cubicBezTo>
                    <a:cubicBezTo>
                      <a:pt x="1208948" y="46005"/>
                      <a:pt x="1223624" y="46788"/>
                      <a:pt x="1241717" y="46788"/>
                    </a:cubicBezTo>
                    <a:cubicBezTo>
                      <a:pt x="1259811" y="46788"/>
                      <a:pt x="1274487" y="46005"/>
                      <a:pt x="1274487" y="45040"/>
                    </a:cubicBezTo>
                    <a:cubicBezTo>
                      <a:pt x="1274487" y="44075"/>
                      <a:pt x="1259811" y="43292"/>
                      <a:pt x="1241717" y="43292"/>
                    </a:cubicBezTo>
                    <a:close/>
                    <a:moveTo>
                      <a:pt x="32769" y="64936"/>
                    </a:moveTo>
                    <a:cubicBezTo>
                      <a:pt x="14676" y="64936"/>
                      <a:pt x="0" y="65718"/>
                      <a:pt x="0" y="66683"/>
                    </a:cubicBezTo>
                    <a:cubicBezTo>
                      <a:pt x="0" y="67648"/>
                      <a:pt x="14676" y="68431"/>
                      <a:pt x="32769" y="68431"/>
                    </a:cubicBezTo>
                    <a:cubicBezTo>
                      <a:pt x="50863" y="68431"/>
                      <a:pt x="65539" y="67648"/>
                      <a:pt x="65539" y="66683"/>
                    </a:cubicBezTo>
                    <a:cubicBezTo>
                      <a:pt x="65539" y="65718"/>
                      <a:pt x="50863" y="64936"/>
                      <a:pt x="32769" y="64936"/>
                    </a:cubicBezTo>
                    <a:close/>
                    <a:moveTo>
                      <a:pt x="435752" y="64936"/>
                    </a:moveTo>
                    <a:cubicBezTo>
                      <a:pt x="417658" y="64936"/>
                      <a:pt x="402983" y="65718"/>
                      <a:pt x="402983" y="66683"/>
                    </a:cubicBezTo>
                    <a:cubicBezTo>
                      <a:pt x="402983" y="67648"/>
                      <a:pt x="417658" y="68431"/>
                      <a:pt x="435752" y="68431"/>
                    </a:cubicBezTo>
                    <a:cubicBezTo>
                      <a:pt x="453845" y="68431"/>
                      <a:pt x="468521" y="67648"/>
                      <a:pt x="468521" y="66683"/>
                    </a:cubicBezTo>
                    <a:cubicBezTo>
                      <a:pt x="468521" y="65718"/>
                      <a:pt x="453846" y="64936"/>
                      <a:pt x="435752" y="64936"/>
                    </a:cubicBezTo>
                    <a:close/>
                    <a:moveTo>
                      <a:pt x="838735" y="64936"/>
                    </a:moveTo>
                    <a:cubicBezTo>
                      <a:pt x="820641" y="64936"/>
                      <a:pt x="805965" y="65718"/>
                      <a:pt x="805965" y="66683"/>
                    </a:cubicBezTo>
                    <a:cubicBezTo>
                      <a:pt x="805965" y="67648"/>
                      <a:pt x="820641" y="68431"/>
                      <a:pt x="838735" y="68431"/>
                    </a:cubicBezTo>
                    <a:cubicBezTo>
                      <a:pt x="856828" y="68431"/>
                      <a:pt x="871504" y="67648"/>
                      <a:pt x="871504" y="66683"/>
                    </a:cubicBezTo>
                    <a:cubicBezTo>
                      <a:pt x="871504" y="65718"/>
                      <a:pt x="856828" y="64936"/>
                      <a:pt x="838735" y="64936"/>
                    </a:cubicBezTo>
                    <a:close/>
                    <a:moveTo>
                      <a:pt x="1241717" y="64936"/>
                    </a:moveTo>
                    <a:cubicBezTo>
                      <a:pt x="1223624" y="64936"/>
                      <a:pt x="1208948" y="65718"/>
                      <a:pt x="1208948" y="66683"/>
                    </a:cubicBezTo>
                    <a:cubicBezTo>
                      <a:pt x="1208948" y="67648"/>
                      <a:pt x="1223624" y="68431"/>
                      <a:pt x="1241717" y="68431"/>
                    </a:cubicBezTo>
                    <a:cubicBezTo>
                      <a:pt x="1259811" y="68431"/>
                      <a:pt x="1274487" y="67648"/>
                      <a:pt x="1274487" y="66683"/>
                    </a:cubicBezTo>
                    <a:cubicBezTo>
                      <a:pt x="1274487" y="65718"/>
                      <a:pt x="1259811" y="64936"/>
                      <a:pt x="1241717" y="64936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02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028700" y="672248"/>
            <a:ext cx="15983845" cy="8942504"/>
          </a:xfrm>
          <a:custGeom>
            <a:avLst/>
            <a:gdLst/>
            <a:ahLst/>
            <a:cxnLst/>
            <a:rect l="l" t="t" r="r" b="b"/>
            <a:pathLst>
              <a:path w="15983845" h="8942504">
                <a:moveTo>
                  <a:pt x="0" y="0"/>
                </a:moveTo>
                <a:lnTo>
                  <a:pt x="15983845" y="0"/>
                </a:lnTo>
                <a:lnTo>
                  <a:pt x="15983845" y="8942504"/>
                </a:lnTo>
                <a:lnTo>
                  <a:pt x="0" y="894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8026"/>
            </a:stretch>
          </a:blipFill>
        </p:spPr>
        <p:txBody>
          <a:bodyPr/>
          <a:lstStyle/>
          <a:p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EEBA26-68E8-1F40-3170-F06059137EB0}"/>
              </a:ext>
            </a:extLst>
          </p:cNvPr>
          <p:cNvSpPr txBox="1"/>
          <p:nvPr/>
        </p:nvSpPr>
        <p:spPr>
          <a:xfrm>
            <a:off x="2362200" y="2552700"/>
            <a:ext cx="13563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400" b="1" dirty="0">
                <a:solidFill>
                  <a:schemeClr val="bg1"/>
                </a:solidFill>
              </a:rPr>
              <a:t>DEMOSTRACION DE LA WEB</a:t>
            </a:r>
          </a:p>
          <a:p>
            <a:endParaRPr lang="es-CL" sz="4400" b="1" dirty="0">
              <a:solidFill>
                <a:schemeClr val="bg1"/>
              </a:solidFill>
            </a:endParaRPr>
          </a:p>
          <a:p>
            <a:endParaRPr lang="es-CL" sz="4400" b="1" dirty="0">
              <a:solidFill>
                <a:schemeClr val="bg1"/>
              </a:solidFill>
            </a:endParaRPr>
          </a:p>
          <a:p>
            <a:endParaRPr lang="es-CL" sz="4400" b="1" dirty="0">
              <a:solidFill>
                <a:schemeClr val="bg1"/>
              </a:solidFill>
            </a:endParaRPr>
          </a:p>
          <a:p>
            <a:r>
              <a:rPr lang="es-CL" sz="4400" b="1" dirty="0">
                <a:solidFill>
                  <a:schemeClr val="bg1"/>
                </a:solidFill>
              </a:rPr>
              <a:t>https://drive.google.com/drive/folders/1tuLk5GKHZqjWDzESboqL-aAgxGkVcdj8?usp=drive_link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377639" cy="10287000"/>
          </a:xfrm>
          <a:custGeom>
            <a:avLst/>
            <a:gdLst/>
            <a:ahLst/>
            <a:cxnLst/>
            <a:rect l="l" t="t" r="r" b="b"/>
            <a:pathLst>
              <a:path w="8377639" h="10287000">
                <a:moveTo>
                  <a:pt x="0" y="0"/>
                </a:moveTo>
                <a:lnTo>
                  <a:pt x="8377639" y="0"/>
                </a:lnTo>
                <a:lnTo>
                  <a:pt x="837763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t="-4292" b="-429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9144000" y="971550"/>
            <a:ext cx="8654591" cy="179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65"/>
              </a:lnSpc>
            </a:pPr>
            <a:r>
              <a:rPr lang="en-US" sz="5511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PARA EL PROXIMO SPRINT...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3406528"/>
            <a:ext cx="8654591" cy="413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7" lvl="1" indent="-453388" algn="l">
              <a:lnSpc>
                <a:spcPts val="545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Implementacion de pagos recurrentes y unicos</a:t>
            </a:r>
          </a:p>
          <a:p>
            <a:pPr marL="906777" lvl="1" indent="-453388" algn="l">
              <a:lnSpc>
                <a:spcPts val="545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Mensajes automaticos en caso de emergencias</a:t>
            </a:r>
          </a:p>
          <a:p>
            <a:pPr marL="906777" lvl="1" indent="-453388" algn="l">
              <a:lnSpc>
                <a:spcPts val="5459"/>
              </a:lnSpc>
              <a:buFont typeface="Arial"/>
              <a:buChar char="•"/>
            </a:pPr>
            <a:r>
              <a:rPr lang="en-US" sz="4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Recordatorios mandados al correo del adoptante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8572184" y="4380826"/>
            <a:ext cx="8903714" cy="231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Siempre estar pendiente del cambio</a:t>
            </a:r>
          </a:p>
          <a:p>
            <a:pPr marL="712465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 de avance siempre puede mejorar</a:t>
            </a:r>
          </a:p>
          <a:p>
            <a:pPr marL="712465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Implementacion etica de la IA</a:t>
            </a:r>
          </a:p>
          <a:p>
            <a:pPr marL="712465" lvl="1" indent="-356233" algn="l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Valor de la idea unica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125046"/>
            <a:ext cx="5913076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66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Conclusiones</a:t>
            </a:r>
          </a:p>
        </p:txBody>
      </p:sp>
      <p:sp>
        <p:nvSpPr>
          <p:cNvPr id="5" name="AutoShape 5"/>
          <p:cNvSpPr/>
          <p:nvPr/>
        </p:nvSpPr>
        <p:spPr>
          <a:xfrm>
            <a:off x="7198023" y="5567641"/>
            <a:ext cx="111698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-34375" r="-34375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813888" y="2502509"/>
            <a:ext cx="7072143" cy="103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47"/>
              </a:lnSpc>
            </a:pPr>
            <a:r>
              <a:rPr lang="en-US" sz="6343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NUESTRO EQUIPO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014064"/>
            <a:ext cx="524188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ACTUALIZACIÓN DEL GRUPO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3888" y="5038725"/>
            <a:ext cx="7072143" cy="266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47"/>
              </a:lnSpc>
            </a:pPr>
            <a:r>
              <a:rPr lang="en-US" sz="534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Thomas Herrera</a:t>
            </a:r>
          </a:p>
          <a:p>
            <a:pPr algn="ctr">
              <a:lnSpc>
                <a:spcPts val="6947"/>
              </a:lnSpc>
            </a:pPr>
            <a:endParaRPr lang="en-US" sz="534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>
              <a:lnSpc>
                <a:spcPts val="6947"/>
              </a:lnSpc>
            </a:pPr>
            <a:r>
              <a:rPr lang="en-US" sz="5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Benjamin Collio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77243" y="2081446"/>
            <a:ext cx="412670" cy="412670"/>
            <a:chOff x="0" y="0"/>
            <a:chExt cx="550226" cy="550226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0826616" y="1098515"/>
            <a:ext cx="6432684" cy="2378532"/>
            <a:chOff x="0" y="0"/>
            <a:chExt cx="33159140" cy="122608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159139" cy="12260834"/>
            </a:xfrm>
            <a:custGeom>
              <a:avLst/>
              <a:gdLst/>
              <a:ahLst/>
              <a:cxnLst/>
              <a:rect l="l" t="t" r="r" b="b"/>
              <a:pathLst>
                <a:path w="33159139" h="12260834">
                  <a:moveTo>
                    <a:pt x="0" y="0"/>
                  </a:moveTo>
                  <a:lnTo>
                    <a:pt x="0" y="12260834"/>
                  </a:lnTo>
                  <a:lnTo>
                    <a:pt x="33159139" y="12260834"/>
                  </a:lnTo>
                  <a:lnTo>
                    <a:pt x="33159139" y="0"/>
                  </a:lnTo>
                  <a:lnTo>
                    <a:pt x="0" y="0"/>
                  </a:lnTo>
                  <a:close/>
                  <a:moveTo>
                    <a:pt x="33098178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3098178" y="59690"/>
                  </a:lnTo>
                  <a:lnTo>
                    <a:pt x="33098178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7243" y="5006980"/>
            <a:ext cx="412670" cy="412670"/>
            <a:chOff x="0" y="0"/>
            <a:chExt cx="550226" cy="550226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0826616" y="4024049"/>
            <a:ext cx="6432684" cy="2378532"/>
            <a:chOff x="0" y="0"/>
            <a:chExt cx="33159140" cy="122608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159139" cy="12260834"/>
            </a:xfrm>
            <a:custGeom>
              <a:avLst/>
              <a:gdLst/>
              <a:ahLst/>
              <a:cxnLst/>
              <a:rect l="l" t="t" r="r" b="b"/>
              <a:pathLst>
                <a:path w="33159139" h="12260834">
                  <a:moveTo>
                    <a:pt x="0" y="0"/>
                  </a:moveTo>
                  <a:lnTo>
                    <a:pt x="0" y="12260834"/>
                  </a:lnTo>
                  <a:lnTo>
                    <a:pt x="33159139" y="12260834"/>
                  </a:lnTo>
                  <a:lnTo>
                    <a:pt x="33159139" y="0"/>
                  </a:lnTo>
                  <a:lnTo>
                    <a:pt x="0" y="0"/>
                  </a:lnTo>
                  <a:close/>
                  <a:moveTo>
                    <a:pt x="33098178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3098178" y="59690"/>
                  </a:lnTo>
                  <a:lnTo>
                    <a:pt x="33098178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77243" y="7932514"/>
            <a:ext cx="412670" cy="412670"/>
            <a:chOff x="0" y="0"/>
            <a:chExt cx="550226" cy="550226"/>
          </a:xfrm>
        </p:grpSpPr>
        <p:grpSp>
          <p:nvGrpSpPr>
            <p:cNvPr id="17" name="Group 17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0826616" y="6949583"/>
            <a:ext cx="6432684" cy="2378532"/>
            <a:chOff x="0" y="0"/>
            <a:chExt cx="33159140" cy="12260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159139" cy="12260834"/>
            </a:xfrm>
            <a:custGeom>
              <a:avLst/>
              <a:gdLst/>
              <a:ahLst/>
              <a:cxnLst/>
              <a:rect l="l" t="t" r="r" b="b"/>
              <a:pathLst>
                <a:path w="33159139" h="12260834">
                  <a:moveTo>
                    <a:pt x="0" y="0"/>
                  </a:moveTo>
                  <a:lnTo>
                    <a:pt x="0" y="12260834"/>
                  </a:lnTo>
                  <a:lnTo>
                    <a:pt x="33159139" y="12260834"/>
                  </a:lnTo>
                  <a:lnTo>
                    <a:pt x="33159139" y="0"/>
                  </a:lnTo>
                  <a:lnTo>
                    <a:pt x="0" y="0"/>
                  </a:lnTo>
                  <a:close/>
                  <a:moveTo>
                    <a:pt x="33098178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3098178" y="59690"/>
                  </a:lnTo>
                  <a:lnTo>
                    <a:pt x="33098178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3" name="Freeform 23"/>
          <p:cNvSpPr/>
          <p:nvPr/>
        </p:nvSpPr>
        <p:spPr>
          <a:xfrm>
            <a:off x="9618028" y="0"/>
            <a:ext cx="8669972" cy="10287000"/>
          </a:xfrm>
          <a:custGeom>
            <a:avLst/>
            <a:gdLst/>
            <a:ahLst/>
            <a:cxnLst/>
            <a:rect l="l" t="t" r="r" b="b"/>
            <a:pathLst>
              <a:path w="8669972" h="10287000">
                <a:moveTo>
                  <a:pt x="0" y="0"/>
                </a:moveTo>
                <a:lnTo>
                  <a:pt x="8669972" y="0"/>
                </a:lnTo>
                <a:lnTo>
                  <a:pt x="86699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6187" b="-6187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4" name="TextBox 24"/>
          <p:cNvSpPr txBox="1"/>
          <p:nvPr/>
        </p:nvSpPr>
        <p:spPr>
          <a:xfrm>
            <a:off x="1028700" y="1746985"/>
            <a:ext cx="7600768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80"/>
              </a:lnSpc>
            </a:pPr>
            <a:r>
              <a:rPr lang="en-US" sz="8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Contexto del Caso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516220"/>
            <a:ext cx="7286589" cy="402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 fundación adopta tiene un proyecto llamado Santuario Emilia, enfocado en los gatos. Los gatos adoptados a través de este programa deben seguir un proceso de post-adopción, que incluye el envío periódico de fotografías que no siempre se cumple.</a:t>
            </a:r>
          </a:p>
          <a:p>
            <a:pPr algn="l">
              <a:lnSpc>
                <a:spcPts val="3535"/>
              </a:lnSpc>
            </a:pPr>
            <a:r>
              <a:rPr lang="en-US" sz="25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Además, actualmente no existe un portal accesible  que permita apadrinar casos de emergencia.</a:t>
            </a:r>
          </a:p>
          <a:p>
            <a:pPr algn="l">
              <a:lnSpc>
                <a:spcPts val="3535"/>
              </a:lnSpc>
            </a:pPr>
            <a:endParaRPr lang="en-US" sz="252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121691" y="2420674"/>
            <a:ext cx="5842533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21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HAY UN CANAL PRIVADO Y PROFESIONAL PARA CUMPLIR CON LAS NORMATIVAS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33415" y="1224271"/>
            <a:ext cx="5568051" cy="106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0"/>
              </a:lnSpc>
            </a:pPr>
            <a:r>
              <a:rPr lang="en-US" sz="65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Problemas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1533415" y="4333263"/>
            <a:ext cx="5019086" cy="1760104"/>
            <a:chOff x="0" y="0"/>
            <a:chExt cx="6692114" cy="2346806"/>
          </a:xfrm>
        </p:grpSpPr>
        <p:sp>
          <p:nvSpPr>
            <p:cNvPr id="29" name="TextBox 29"/>
            <p:cNvSpPr txBox="1"/>
            <p:nvPr/>
          </p:nvSpPr>
          <p:spPr>
            <a:xfrm>
              <a:off x="0" y="1332287"/>
              <a:ext cx="6692114" cy="1014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CREAR UN MODULO WEB DE FACIL ACCESO QUE AYUDE A LA FUNDACION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6692114" cy="1392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50"/>
                </a:lnSpc>
              </a:pPr>
              <a:r>
                <a:rPr lang="en-US" sz="65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Mision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121691" y="8273252"/>
            <a:ext cx="5842533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4"/>
              </a:lnSpc>
            </a:pPr>
            <a:r>
              <a:rPr lang="en-US" sz="212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 EL PROCESO SEA COMODO Y FACIL HASTA PARA PERSONAS NO TECNOLOGICAS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3415" y="7005908"/>
            <a:ext cx="5019086" cy="106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50"/>
              </a:lnSpc>
            </a:pPr>
            <a:r>
              <a:rPr lang="en-US" sz="65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Vision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1014064"/>
            <a:ext cx="5241887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ACTUALIZACIÓN SEMANAL DEL GRUPO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7730" y="0"/>
            <a:ext cx="7780270" cy="10287000"/>
          </a:xfrm>
          <a:custGeom>
            <a:avLst/>
            <a:gdLst/>
            <a:ahLst/>
            <a:cxnLst/>
            <a:rect l="l" t="t" r="r" b="b"/>
            <a:pathLst>
              <a:path w="7780270" h="10287000">
                <a:moveTo>
                  <a:pt x="0" y="0"/>
                </a:moveTo>
                <a:lnTo>
                  <a:pt x="7780270" y="0"/>
                </a:lnTo>
                <a:lnTo>
                  <a:pt x="7780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16109" r="-1610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2400630"/>
            <a:ext cx="3377914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Crear un modulo de reconocimiento de fotografia de gatos con IA para hacer el proceso mas rapido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822960" cy="822960"/>
            <a:chOff x="0" y="0"/>
            <a:chExt cx="1097280" cy="109728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1097280" cy="1097280"/>
              <a:chOff x="-2540" y="-2540"/>
              <a:chExt cx="6355080" cy="63550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271782" y="288925"/>
              <a:ext cx="55371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7F7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12929" y="1028700"/>
            <a:ext cx="822960" cy="822960"/>
            <a:chOff x="0" y="0"/>
            <a:chExt cx="1097280" cy="109728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097280" cy="1097280"/>
              <a:chOff x="-2540" y="-2540"/>
              <a:chExt cx="6355080" cy="63550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71782" y="288925"/>
              <a:ext cx="55371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7F7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5654980"/>
            <a:ext cx="822960" cy="822960"/>
            <a:chOff x="0" y="0"/>
            <a:chExt cx="1097280" cy="1097280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1097280" cy="1097280"/>
              <a:chOff x="-2540" y="-2540"/>
              <a:chExt cx="6355080" cy="63550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71782" y="288925"/>
              <a:ext cx="55371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7F7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2929" y="5654980"/>
            <a:ext cx="822960" cy="822960"/>
            <a:chOff x="0" y="0"/>
            <a:chExt cx="1097280" cy="1097280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097280" cy="1097280"/>
              <a:chOff x="-2540" y="-2540"/>
              <a:chExt cx="6355080" cy="63550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71782" y="288925"/>
              <a:ext cx="553715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FF7F7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4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312929" y="2400630"/>
            <a:ext cx="3377914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 encargado del albergue puede ver la fotografia junto con su estado de salud fisico analizado por la IA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026910"/>
            <a:ext cx="3377914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Padrinos pueden programar pagos mensuales a los casos de emergencia activos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12929" y="7026910"/>
            <a:ext cx="3831071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Permitir a los encargados enviar mensajes a adoptantes en caso de alerta de salud del gato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15126" y="1085850"/>
            <a:ext cx="5644174" cy="878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792"/>
              </a:lnSpc>
            </a:pPr>
            <a:r>
              <a:rPr lang="en-US" sz="6175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La solucion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973550" y="4445267"/>
            <a:ext cx="285750" cy="1396466"/>
            <a:chOff x="0" y="0"/>
            <a:chExt cx="381000" cy="1861955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446909"/>
              <a:ext cx="381000" cy="381000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5400000">
              <a:off x="-740478" y="880974"/>
              <a:ext cx="1861955" cy="100008"/>
              <a:chOff x="0" y="0"/>
              <a:chExt cx="2036572" cy="205092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274487" cy="68431"/>
              </a:xfrm>
              <a:custGeom>
                <a:avLst/>
                <a:gdLst/>
                <a:ahLst/>
                <a:cxnLst/>
                <a:rect l="l" t="t" r="r" b="b"/>
                <a:pathLst>
                  <a:path w="1274487" h="68431">
                    <a:moveTo>
                      <a:pt x="65539" y="1748"/>
                    </a:moveTo>
                    <a:cubicBezTo>
                      <a:pt x="65539" y="2713"/>
                      <a:pt x="50863" y="3496"/>
                      <a:pt x="32769" y="3496"/>
                    </a:cubicBezTo>
                    <a:cubicBezTo>
                      <a:pt x="14676" y="3496"/>
                      <a:pt x="0" y="2713"/>
                      <a:pt x="0" y="1748"/>
                    </a:cubicBezTo>
                    <a:cubicBezTo>
                      <a:pt x="0" y="783"/>
                      <a:pt x="14676" y="0"/>
                      <a:pt x="32769" y="0"/>
                    </a:cubicBezTo>
                    <a:cubicBezTo>
                      <a:pt x="50863" y="0"/>
                      <a:pt x="65539" y="783"/>
                      <a:pt x="65539" y="1748"/>
                    </a:cubicBezTo>
                    <a:close/>
                    <a:moveTo>
                      <a:pt x="435752" y="0"/>
                    </a:moveTo>
                    <a:cubicBezTo>
                      <a:pt x="417658" y="0"/>
                      <a:pt x="402983" y="783"/>
                      <a:pt x="402983" y="1748"/>
                    </a:cubicBezTo>
                    <a:cubicBezTo>
                      <a:pt x="402983" y="2713"/>
                      <a:pt x="417658" y="3496"/>
                      <a:pt x="435752" y="3496"/>
                    </a:cubicBezTo>
                    <a:cubicBezTo>
                      <a:pt x="453845" y="3496"/>
                      <a:pt x="468521" y="2713"/>
                      <a:pt x="468521" y="1748"/>
                    </a:cubicBezTo>
                    <a:cubicBezTo>
                      <a:pt x="468521" y="783"/>
                      <a:pt x="453846" y="0"/>
                      <a:pt x="435752" y="0"/>
                    </a:cubicBezTo>
                    <a:close/>
                    <a:moveTo>
                      <a:pt x="838735" y="0"/>
                    </a:moveTo>
                    <a:cubicBezTo>
                      <a:pt x="820641" y="0"/>
                      <a:pt x="805965" y="783"/>
                      <a:pt x="805965" y="1748"/>
                    </a:cubicBezTo>
                    <a:cubicBezTo>
                      <a:pt x="805965" y="2713"/>
                      <a:pt x="820641" y="3496"/>
                      <a:pt x="838735" y="3496"/>
                    </a:cubicBezTo>
                    <a:cubicBezTo>
                      <a:pt x="856828" y="3496"/>
                      <a:pt x="871504" y="2713"/>
                      <a:pt x="871504" y="1748"/>
                    </a:cubicBezTo>
                    <a:cubicBezTo>
                      <a:pt x="871504" y="783"/>
                      <a:pt x="856828" y="0"/>
                      <a:pt x="838735" y="0"/>
                    </a:cubicBezTo>
                    <a:close/>
                    <a:moveTo>
                      <a:pt x="1241717" y="3496"/>
                    </a:moveTo>
                    <a:cubicBezTo>
                      <a:pt x="1259811" y="3496"/>
                      <a:pt x="1274487" y="2713"/>
                      <a:pt x="1274487" y="1748"/>
                    </a:cubicBezTo>
                    <a:cubicBezTo>
                      <a:pt x="1274487" y="783"/>
                      <a:pt x="1259811" y="0"/>
                      <a:pt x="1241717" y="0"/>
                    </a:cubicBezTo>
                    <a:cubicBezTo>
                      <a:pt x="1223624" y="0"/>
                      <a:pt x="1208948" y="783"/>
                      <a:pt x="1208948" y="1748"/>
                    </a:cubicBezTo>
                    <a:cubicBezTo>
                      <a:pt x="1208948" y="2713"/>
                      <a:pt x="1223624" y="3496"/>
                      <a:pt x="1241717" y="3496"/>
                    </a:cubicBezTo>
                    <a:close/>
                    <a:moveTo>
                      <a:pt x="32769" y="21643"/>
                    </a:moveTo>
                    <a:cubicBezTo>
                      <a:pt x="14676" y="21643"/>
                      <a:pt x="0" y="22426"/>
                      <a:pt x="0" y="23391"/>
                    </a:cubicBezTo>
                    <a:cubicBezTo>
                      <a:pt x="0" y="24356"/>
                      <a:pt x="14676" y="25139"/>
                      <a:pt x="32769" y="25139"/>
                    </a:cubicBezTo>
                    <a:cubicBezTo>
                      <a:pt x="50863" y="25139"/>
                      <a:pt x="65539" y="24356"/>
                      <a:pt x="65539" y="23391"/>
                    </a:cubicBezTo>
                    <a:cubicBezTo>
                      <a:pt x="65539" y="22426"/>
                      <a:pt x="50863" y="21643"/>
                      <a:pt x="32769" y="21643"/>
                    </a:cubicBezTo>
                    <a:close/>
                    <a:moveTo>
                      <a:pt x="435752" y="21643"/>
                    </a:moveTo>
                    <a:cubicBezTo>
                      <a:pt x="417658" y="21643"/>
                      <a:pt x="402983" y="22426"/>
                      <a:pt x="402983" y="23391"/>
                    </a:cubicBezTo>
                    <a:cubicBezTo>
                      <a:pt x="402983" y="24356"/>
                      <a:pt x="417658" y="25139"/>
                      <a:pt x="435752" y="25139"/>
                    </a:cubicBezTo>
                    <a:cubicBezTo>
                      <a:pt x="453845" y="25139"/>
                      <a:pt x="468521" y="24356"/>
                      <a:pt x="468521" y="23391"/>
                    </a:cubicBezTo>
                    <a:cubicBezTo>
                      <a:pt x="468521" y="22426"/>
                      <a:pt x="453846" y="21643"/>
                      <a:pt x="435752" y="21643"/>
                    </a:cubicBezTo>
                    <a:close/>
                    <a:moveTo>
                      <a:pt x="838735" y="21643"/>
                    </a:moveTo>
                    <a:cubicBezTo>
                      <a:pt x="820641" y="21643"/>
                      <a:pt x="805965" y="22426"/>
                      <a:pt x="805965" y="23391"/>
                    </a:cubicBezTo>
                    <a:cubicBezTo>
                      <a:pt x="805965" y="24356"/>
                      <a:pt x="820641" y="25139"/>
                      <a:pt x="838735" y="25139"/>
                    </a:cubicBezTo>
                    <a:cubicBezTo>
                      <a:pt x="856828" y="25139"/>
                      <a:pt x="871504" y="24356"/>
                      <a:pt x="871504" y="23391"/>
                    </a:cubicBezTo>
                    <a:cubicBezTo>
                      <a:pt x="871504" y="22426"/>
                      <a:pt x="856828" y="21643"/>
                      <a:pt x="838735" y="21643"/>
                    </a:cubicBezTo>
                    <a:close/>
                    <a:moveTo>
                      <a:pt x="1241717" y="21643"/>
                    </a:moveTo>
                    <a:cubicBezTo>
                      <a:pt x="1223624" y="21643"/>
                      <a:pt x="1208948" y="22426"/>
                      <a:pt x="1208948" y="23391"/>
                    </a:cubicBezTo>
                    <a:cubicBezTo>
                      <a:pt x="1208948" y="24356"/>
                      <a:pt x="1223624" y="25139"/>
                      <a:pt x="1241717" y="25139"/>
                    </a:cubicBezTo>
                    <a:cubicBezTo>
                      <a:pt x="1259811" y="25139"/>
                      <a:pt x="1274487" y="24356"/>
                      <a:pt x="1274487" y="23391"/>
                    </a:cubicBezTo>
                    <a:cubicBezTo>
                      <a:pt x="1274487" y="22426"/>
                      <a:pt x="1259811" y="21643"/>
                      <a:pt x="1241717" y="21643"/>
                    </a:cubicBezTo>
                    <a:close/>
                    <a:moveTo>
                      <a:pt x="32769" y="43292"/>
                    </a:moveTo>
                    <a:cubicBezTo>
                      <a:pt x="14676" y="43292"/>
                      <a:pt x="0" y="44075"/>
                      <a:pt x="0" y="45040"/>
                    </a:cubicBezTo>
                    <a:cubicBezTo>
                      <a:pt x="0" y="46005"/>
                      <a:pt x="14676" y="46788"/>
                      <a:pt x="32769" y="46788"/>
                    </a:cubicBezTo>
                    <a:cubicBezTo>
                      <a:pt x="50863" y="46788"/>
                      <a:pt x="65539" y="46005"/>
                      <a:pt x="65539" y="45040"/>
                    </a:cubicBezTo>
                    <a:cubicBezTo>
                      <a:pt x="65539" y="44075"/>
                      <a:pt x="50863" y="43292"/>
                      <a:pt x="32769" y="43292"/>
                    </a:cubicBezTo>
                    <a:close/>
                    <a:moveTo>
                      <a:pt x="435752" y="43292"/>
                    </a:moveTo>
                    <a:cubicBezTo>
                      <a:pt x="417658" y="43292"/>
                      <a:pt x="402983" y="44075"/>
                      <a:pt x="402983" y="45040"/>
                    </a:cubicBezTo>
                    <a:cubicBezTo>
                      <a:pt x="402983" y="46005"/>
                      <a:pt x="417658" y="46788"/>
                      <a:pt x="435752" y="46788"/>
                    </a:cubicBezTo>
                    <a:cubicBezTo>
                      <a:pt x="453845" y="46788"/>
                      <a:pt x="468521" y="46005"/>
                      <a:pt x="468521" y="45040"/>
                    </a:cubicBezTo>
                    <a:cubicBezTo>
                      <a:pt x="468521" y="44075"/>
                      <a:pt x="453846" y="43292"/>
                      <a:pt x="435752" y="43292"/>
                    </a:cubicBezTo>
                    <a:close/>
                    <a:moveTo>
                      <a:pt x="838735" y="43292"/>
                    </a:moveTo>
                    <a:cubicBezTo>
                      <a:pt x="820641" y="43292"/>
                      <a:pt x="805965" y="44075"/>
                      <a:pt x="805965" y="45040"/>
                    </a:cubicBezTo>
                    <a:cubicBezTo>
                      <a:pt x="805965" y="46005"/>
                      <a:pt x="820641" y="46788"/>
                      <a:pt x="838735" y="46788"/>
                    </a:cubicBezTo>
                    <a:cubicBezTo>
                      <a:pt x="856828" y="46788"/>
                      <a:pt x="871504" y="46005"/>
                      <a:pt x="871504" y="45040"/>
                    </a:cubicBezTo>
                    <a:cubicBezTo>
                      <a:pt x="871504" y="44075"/>
                      <a:pt x="856828" y="43292"/>
                      <a:pt x="838735" y="43292"/>
                    </a:cubicBezTo>
                    <a:close/>
                    <a:moveTo>
                      <a:pt x="1241717" y="43292"/>
                    </a:moveTo>
                    <a:cubicBezTo>
                      <a:pt x="1223624" y="43292"/>
                      <a:pt x="1208948" y="44075"/>
                      <a:pt x="1208948" y="45040"/>
                    </a:cubicBezTo>
                    <a:cubicBezTo>
                      <a:pt x="1208948" y="46005"/>
                      <a:pt x="1223624" y="46788"/>
                      <a:pt x="1241717" y="46788"/>
                    </a:cubicBezTo>
                    <a:cubicBezTo>
                      <a:pt x="1259811" y="46788"/>
                      <a:pt x="1274487" y="46005"/>
                      <a:pt x="1274487" y="45040"/>
                    </a:cubicBezTo>
                    <a:cubicBezTo>
                      <a:pt x="1274487" y="44075"/>
                      <a:pt x="1259811" y="43292"/>
                      <a:pt x="1241717" y="43292"/>
                    </a:cubicBezTo>
                    <a:close/>
                    <a:moveTo>
                      <a:pt x="32769" y="64936"/>
                    </a:moveTo>
                    <a:cubicBezTo>
                      <a:pt x="14676" y="64936"/>
                      <a:pt x="0" y="65718"/>
                      <a:pt x="0" y="66683"/>
                    </a:cubicBezTo>
                    <a:cubicBezTo>
                      <a:pt x="0" y="67648"/>
                      <a:pt x="14676" y="68431"/>
                      <a:pt x="32769" y="68431"/>
                    </a:cubicBezTo>
                    <a:cubicBezTo>
                      <a:pt x="50863" y="68431"/>
                      <a:pt x="65539" y="67648"/>
                      <a:pt x="65539" y="66683"/>
                    </a:cubicBezTo>
                    <a:cubicBezTo>
                      <a:pt x="65539" y="65718"/>
                      <a:pt x="50863" y="64936"/>
                      <a:pt x="32769" y="64936"/>
                    </a:cubicBezTo>
                    <a:close/>
                    <a:moveTo>
                      <a:pt x="435752" y="64936"/>
                    </a:moveTo>
                    <a:cubicBezTo>
                      <a:pt x="417658" y="64936"/>
                      <a:pt x="402983" y="65718"/>
                      <a:pt x="402983" y="66683"/>
                    </a:cubicBezTo>
                    <a:cubicBezTo>
                      <a:pt x="402983" y="67648"/>
                      <a:pt x="417658" y="68431"/>
                      <a:pt x="435752" y="68431"/>
                    </a:cubicBezTo>
                    <a:cubicBezTo>
                      <a:pt x="453845" y="68431"/>
                      <a:pt x="468521" y="67648"/>
                      <a:pt x="468521" y="66683"/>
                    </a:cubicBezTo>
                    <a:cubicBezTo>
                      <a:pt x="468521" y="65718"/>
                      <a:pt x="453846" y="64936"/>
                      <a:pt x="435752" y="64936"/>
                    </a:cubicBezTo>
                    <a:close/>
                    <a:moveTo>
                      <a:pt x="838735" y="64936"/>
                    </a:moveTo>
                    <a:cubicBezTo>
                      <a:pt x="820641" y="64936"/>
                      <a:pt x="805965" y="65718"/>
                      <a:pt x="805965" y="66683"/>
                    </a:cubicBezTo>
                    <a:cubicBezTo>
                      <a:pt x="805965" y="67648"/>
                      <a:pt x="820641" y="68431"/>
                      <a:pt x="838735" y="68431"/>
                    </a:cubicBezTo>
                    <a:cubicBezTo>
                      <a:pt x="856828" y="68431"/>
                      <a:pt x="871504" y="67648"/>
                      <a:pt x="871504" y="66683"/>
                    </a:cubicBezTo>
                    <a:cubicBezTo>
                      <a:pt x="871504" y="65718"/>
                      <a:pt x="856828" y="64936"/>
                      <a:pt x="838735" y="64936"/>
                    </a:cubicBezTo>
                    <a:close/>
                    <a:moveTo>
                      <a:pt x="1241717" y="64936"/>
                    </a:moveTo>
                    <a:cubicBezTo>
                      <a:pt x="1223624" y="64936"/>
                      <a:pt x="1208948" y="65718"/>
                      <a:pt x="1208948" y="66683"/>
                    </a:cubicBezTo>
                    <a:cubicBezTo>
                      <a:pt x="1208948" y="67648"/>
                      <a:pt x="1223624" y="68431"/>
                      <a:pt x="1241717" y="68431"/>
                    </a:cubicBezTo>
                    <a:cubicBezTo>
                      <a:pt x="1259811" y="68431"/>
                      <a:pt x="1274487" y="67648"/>
                      <a:pt x="1274487" y="66683"/>
                    </a:cubicBezTo>
                    <a:cubicBezTo>
                      <a:pt x="1274487" y="65718"/>
                      <a:pt x="1259811" y="64936"/>
                      <a:pt x="1241717" y="6493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37165"/>
            <a:ext cx="412670" cy="412670"/>
            <a:chOff x="0" y="0"/>
            <a:chExt cx="550226" cy="550226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8527113" y="6425991"/>
            <a:ext cx="700264" cy="822960"/>
          </a:xfrm>
          <a:custGeom>
            <a:avLst/>
            <a:gdLst/>
            <a:ahLst/>
            <a:cxnLst/>
            <a:rect l="l" t="t" r="r" b="b"/>
            <a:pathLst>
              <a:path w="700264" h="822960">
                <a:moveTo>
                  <a:pt x="0" y="0"/>
                </a:moveTo>
                <a:lnTo>
                  <a:pt x="700264" y="0"/>
                </a:lnTo>
                <a:lnTo>
                  <a:pt x="700264" y="822960"/>
                </a:lnTo>
                <a:lnTo>
                  <a:pt x="0" y="822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8465765" y="4639330"/>
            <a:ext cx="822960" cy="671835"/>
          </a:xfrm>
          <a:custGeom>
            <a:avLst/>
            <a:gdLst/>
            <a:ahLst/>
            <a:cxnLst/>
            <a:rect l="l" t="t" r="r" b="b"/>
            <a:pathLst>
              <a:path w="822960" h="671835">
                <a:moveTo>
                  <a:pt x="0" y="0"/>
                </a:moveTo>
                <a:lnTo>
                  <a:pt x="822960" y="0"/>
                </a:lnTo>
                <a:lnTo>
                  <a:pt x="822960" y="671834"/>
                </a:lnTo>
                <a:lnTo>
                  <a:pt x="0" y="671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465765" y="2973279"/>
            <a:ext cx="822960" cy="764605"/>
          </a:xfrm>
          <a:custGeom>
            <a:avLst/>
            <a:gdLst/>
            <a:ahLst/>
            <a:cxnLst/>
            <a:rect l="l" t="t" r="r" b="b"/>
            <a:pathLst>
              <a:path w="822960" h="764605">
                <a:moveTo>
                  <a:pt x="0" y="0"/>
                </a:moveTo>
                <a:lnTo>
                  <a:pt x="822960" y="0"/>
                </a:lnTo>
                <a:lnTo>
                  <a:pt x="822960" y="764605"/>
                </a:lnTo>
                <a:lnTo>
                  <a:pt x="0" y="764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0" y="28972"/>
            <a:ext cx="7886604" cy="10229056"/>
          </a:xfrm>
          <a:custGeom>
            <a:avLst/>
            <a:gdLst/>
            <a:ahLst/>
            <a:cxnLst/>
            <a:rect l="l" t="t" r="r" b="b"/>
            <a:pathLst>
              <a:path w="7886604" h="10229056">
                <a:moveTo>
                  <a:pt x="0" y="0"/>
                </a:moveTo>
                <a:lnTo>
                  <a:pt x="7886604" y="0"/>
                </a:lnTo>
                <a:lnTo>
                  <a:pt x="7886604" y="10229056"/>
                </a:lnTo>
                <a:lnTo>
                  <a:pt x="0" y="10229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7000"/>
            </a:blip>
            <a:stretch>
              <a:fillRect t="-1400" b="-1400"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11" name="Group 11"/>
          <p:cNvGrpSpPr/>
          <p:nvPr/>
        </p:nvGrpSpPr>
        <p:grpSpPr>
          <a:xfrm>
            <a:off x="1811440" y="3677660"/>
            <a:ext cx="4951901" cy="2931679"/>
            <a:chOff x="0" y="0"/>
            <a:chExt cx="6602534" cy="390890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332287"/>
              <a:ext cx="6602534" cy="257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TENER LAS NECESIDADES DE LA FUNDACION EN UN SOLO LUGAR ONLINE QUE SEA FACIL DE INGRESAR Y ENTENDER PARA PERSONAS DE TODAS LAS EDADES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602534" cy="1392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50"/>
                </a:lnSpc>
              </a:pPr>
              <a:r>
                <a:rPr lang="en-US" sz="650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OBJETIVOS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179101" y="3079357"/>
            <a:ext cx="70801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iDENTIFICACION AUTOMATICA CON 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79101" y="4451372"/>
            <a:ext cx="708019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APADRINAR FACIL Y RAPIDO CON PAGOS PROGRAMADOS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9101" y="6313596"/>
            <a:ext cx="708019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GENERAR REPORTES Y ALERTAS EN BASE A POSIBLES DAÑOS AL GATO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13" r="-24013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723900" y="3718125"/>
            <a:ext cx="1067225" cy="733474"/>
          </a:xfrm>
          <a:custGeom>
            <a:avLst/>
            <a:gdLst/>
            <a:ahLst/>
            <a:cxnLst/>
            <a:rect l="l" t="t" r="r" b="b"/>
            <a:pathLst>
              <a:path w="1067225" h="733474">
                <a:moveTo>
                  <a:pt x="0" y="0"/>
                </a:moveTo>
                <a:lnTo>
                  <a:pt x="1067225" y="0"/>
                </a:lnTo>
                <a:lnTo>
                  <a:pt x="1067225" y="733474"/>
                </a:lnTo>
                <a:lnTo>
                  <a:pt x="0" y="73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855848" y="8191075"/>
            <a:ext cx="803329" cy="1067225"/>
          </a:xfrm>
          <a:custGeom>
            <a:avLst/>
            <a:gdLst/>
            <a:ahLst/>
            <a:cxnLst/>
            <a:rect l="l" t="t" r="r" b="b"/>
            <a:pathLst>
              <a:path w="803329" h="1067225">
                <a:moveTo>
                  <a:pt x="0" y="0"/>
                </a:moveTo>
                <a:lnTo>
                  <a:pt x="803329" y="0"/>
                </a:lnTo>
                <a:lnTo>
                  <a:pt x="803329" y="1067225"/>
                </a:lnTo>
                <a:lnTo>
                  <a:pt x="0" y="1067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723900" y="5795436"/>
            <a:ext cx="1067225" cy="1016774"/>
          </a:xfrm>
          <a:custGeom>
            <a:avLst/>
            <a:gdLst/>
            <a:ahLst/>
            <a:cxnLst/>
            <a:rect l="l" t="t" r="r" b="b"/>
            <a:pathLst>
              <a:path w="1067225" h="1016774">
                <a:moveTo>
                  <a:pt x="0" y="0"/>
                </a:moveTo>
                <a:lnTo>
                  <a:pt x="1067225" y="0"/>
                </a:lnTo>
                <a:lnTo>
                  <a:pt x="1067225" y="1016773"/>
                </a:lnTo>
                <a:lnTo>
                  <a:pt x="0" y="1016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0194194" y="3671797"/>
            <a:ext cx="1067225" cy="733474"/>
          </a:xfrm>
          <a:custGeom>
            <a:avLst/>
            <a:gdLst/>
            <a:ahLst/>
            <a:cxnLst/>
            <a:rect l="l" t="t" r="r" b="b"/>
            <a:pathLst>
              <a:path w="1067225" h="733474">
                <a:moveTo>
                  <a:pt x="0" y="0"/>
                </a:moveTo>
                <a:lnTo>
                  <a:pt x="1067225" y="0"/>
                </a:lnTo>
                <a:lnTo>
                  <a:pt x="1067225" y="733475"/>
                </a:lnTo>
                <a:lnTo>
                  <a:pt x="0" y="73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>
            <a:off x="10326142" y="8144748"/>
            <a:ext cx="803329" cy="1067225"/>
          </a:xfrm>
          <a:custGeom>
            <a:avLst/>
            <a:gdLst/>
            <a:ahLst/>
            <a:cxnLst/>
            <a:rect l="l" t="t" r="r" b="b"/>
            <a:pathLst>
              <a:path w="803329" h="1067225">
                <a:moveTo>
                  <a:pt x="0" y="0"/>
                </a:moveTo>
                <a:lnTo>
                  <a:pt x="803329" y="0"/>
                </a:lnTo>
                <a:lnTo>
                  <a:pt x="803329" y="1067224"/>
                </a:lnTo>
                <a:lnTo>
                  <a:pt x="0" y="10672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>
            <a:off x="10194194" y="5749108"/>
            <a:ext cx="1067225" cy="1016774"/>
          </a:xfrm>
          <a:custGeom>
            <a:avLst/>
            <a:gdLst/>
            <a:ahLst/>
            <a:cxnLst/>
            <a:rect l="l" t="t" r="r" b="b"/>
            <a:pathLst>
              <a:path w="1067225" h="1016774">
                <a:moveTo>
                  <a:pt x="0" y="0"/>
                </a:moveTo>
                <a:lnTo>
                  <a:pt x="1067225" y="0"/>
                </a:lnTo>
                <a:lnTo>
                  <a:pt x="1067225" y="1016774"/>
                </a:lnTo>
                <a:lnTo>
                  <a:pt x="0" y="1016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0194194" y="3395673"/>
            <a:ext cx="1084829" cy="1285724"/>
          </a:xfrm>
          <a:custGeom>
            <a:avLst/>
            <a:gdLst/>
            <a:ahLst/>
            <a:cxnLst/>
            <a:rect l="l" t="t" r="r" b="b"/>
            <a:pathLst>
              <a:path w="1084829" h="1285724">
                <a:moveTo>
                  <a:pt x="0" y="0"/>
                </a:moveTo>
                <a:lnTo>
                  <a:pt x="1084830" y="0"/>
                </a:lnTo>
                <a:lnTo>
                  <a:pt x="1084830" y="1285723"/>
                </a:lnTo>
                <a:lnTo>
                  <a:pt x="0" y="1285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2231208" y="3571794"/>
            <a:ext cx="5615217" cy="99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6"/>
              </a:lnSpc>
            </a:pPr>
            <a:r>
              <a:rPr lang="en-US" sz="30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Detecta signos de enfermedad o malestar con 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31208" y="5485372"/>
            <a:ext cx="5615217" cy="142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5"/>
              </a:lnSpc>
            </a:pPr>
            <a:r>
              <a:rPr lang="en-US" sz="29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Gestiona apadrinamiento con pagos recurrentes y notificaciones personalizadas.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1208" y="7829346"/>
            <a:ext cx="5615217" cy="141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4"/>
              </a:lnSpc>
            </a:pPr>
            <a:r>
              <a:rPr lang="en-US" sz="28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Identifica si el gato esta presente en la foto y mirando hacia la camara con IA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9556" y="3700610"/>
            <a:ext cx="5472008" cy="990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6"/>
              </a:lnSpc>
            </a:pPr>
            <a:r>
              <a:rPr lang="en-US" sz="302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muestra un listado de gatos adoptables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39556" y="5852313"/>
            <a:ext cx="5472008" cy="95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5"/>
              </a:lnSpc>
            </a:pPr>
            <a:r>
              <a:rPr lang="en-US" sz="29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monitorea en tiempo real dentro del albergue.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9556" y="8191524"/>
            <a:ext cx="5472008" cy="94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04"/>
              </a:lnSpc>
            </a:pPr>
            <a:r>
              <a:rPr lang="en-US" sz="28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usa cámaras de vigilancia ni geolocalización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194194" y="5652288"/>
            <a:ext cx="1084829" cy="1285724"/>
          </a:xfrm>
          <a:custGeom>
            <a:avLst/>
            <a:gdLst/>
            <a:ahLst/>
            <a:cxnLst/>
            <a:rect l="l" t="t" r="r" b="b"/>
            <a:pathLst>
              <a:path w="1084829" h="1285724">
                <a:moveTo>
                  <a:pt x="0" y="0"/>
                </a:moveTo>
                <a:lnTo>
                  <a:pt x="1084830" y="0"/>
                </a:lnTo>
                <a:lnTo>
                  <a:pt x="1084830" y="1285724"/>
                </a:lnTo>
                <a:lnTo>
                  <a:pt x="0" y="1285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7" name="Freeform 17"/>
          <p:cNvSpPr/>
          <p:nvPr/>
        </p:nvSpPr>
        <p:spPr>
          <a:xfrm>
            <a:off x="10194194" y="7908904"/>
            <a:ext cx="1084829" cy="1285724"/>
          </a:xfrm>
          <a:custGeom>
            <a:avLst/>
            <a:gdLst/>
            <a:ahLst/>
            <a:cxnLst/>
            <a:rect l="l" t="t" r="r" b="b"/>
            <a:pathLst>
              <a:path w="1084829" h="1285724">
                <a:moveTo>
                  <a:pt x="0" y="0"/>
                </a:moveTo>
                <a:lnTo>
                  <a:pt x="1084830" y="0"/>
                </a:lnTo>
                <a:lnTo>
                  <a:pt x="1084830" y="1285724"/>
                </a:lnTo>
                <a:lnTo>
                  <a:pt x="0" y="1285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543232" y="1104900"/>
            <a:ext cx="7600768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80"/>
              </a:lnSpc>
            </a:pPr>
            <a:r>
              <a:rPr lang="en-US" sz="8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QUE HACE?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45229" y="1104900"/>
            <a:ext cx="8115300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80"/>
              </a:lnSpc>
            </a:pPr>
            <a:r>
              <a:rPr lang="en-US" sz="88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QUE NO HACE?</a:t>
            </a:r>
          </a:p>
        </p:txBody>
      </p:sp>
      <p:sp>
        <p:nvSpPr>
          <p:cNvPr id="20" name="AutoShape 20"/>
          <p:cNvSpPr/>
          <p:nvPr/>
        </p:nvSpPr>
        <p:spPr>
          <a:xfrm>
            <a:off x="8745827" y="758965"/>
            <a:ext cx="0" cy="8769070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57384"/>
            <a:ext cx="412670" cy="412670"/>
            <a:chOff x="0" y="0"/>
            <a:chExt cx="550226" cy="550226"/>
          </a:xfrm>
        </p:grpSpPr>
        <p:grpSp>
          <p:nvGrpSpPr>
            <p:cNvPr id="3" name="Group 3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2002669" y="1028700"/>
            <a:ext cx="5207596" cy="1870037"/>
            <a:chOff x="0" y="0"/>
            <a:chExt cx="34143418" cy="122608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143420" cy="12260834"/>
            </a:xfrm>
            <a:custGeom>
              <a:avLst/>
              <a:gdLst/>
              <a:ahLst/>
              <a:cxnLst/>
              <a:rect l="l" t="t" r="r" b="b"/>
              <a:pathLst>
                <a:path w="34143420" h="12260834">
                  <a:moveTo>
                    <a:pt x="0" y="0"/>
                  </a:moveTo>
                  <a:lnTo>
                    <a:pt x="0" y="12260834"/>
                  </a:lnTo>
                  <a:lnTo>
                    <a:pt x="34143420" y="12260834"/>
                  </a:lnTo>
                  <a:lnTo>
                    <a:pt x="34143420" y="0"/>
                  </a:lnTo>
                  <a:lnTo>
                    <a:pt x="0" y="0"/>
                  </a:lnTo>
                  <a:close/>
                  <a:moveTo>
                    <a:pt x="34082459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4082459" y="59690"/>
                  </a:lnTo>
                  <a:lnTo>
                    <a:pt x="34082459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057483"/>
            <a:ext cx="412670" cy="412670"/>
            <a:chOff x="0" y="0"/>
            <a:chExt cx="550226" cy="550226"/>
          </a:xfrm>
        </p:grpSpPr>
        <p:grpSp>
          <p:nvGrpSpPr>
            <p:cNvPr id="10" name="Group 10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2002669" y="3328799"/>
            <a:ext cx="5207596" cy="1870037"/>
            <a:chOff x="0" y="0"/>
            <a:chExt cx="34143418" cy="122608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143420" cy="12260834"/>
            </a:xfrm>
            <a:custGeom>
              <a:avLst/>
              <a:gdLst/>
              <a:ahLst/>
              <a:cxnLst/>
              <a:rect l="l" t="t" r="r" b="b"/>
              <a:pathLst>
                <a:path w="34143420" h="12260834">
                  <a:moveTo>
                    <a:pt x="0" y="0"/>
                  </a:moveTo>
                  <a:lnTo>
                    <a:pt x="0" y="12260834"/>
                  </a:lnTo>
                  <a:lnTo>
                    <a:pt x="34143420" y="12260834"/>
                  </a:lnTo>
                  <a:lnTo>
                    <a:pt x="34143420" y="0"/>
                  </a:lnTo>
                  <a:lnTo>
                    <a:pt x="0" y="0"/>
                  </a:lnTo>
                  <a:close/>
                  <a:moveTo>
                    <a:pt x="34082459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4082459" y="59690"/>
                  </a:lnTo>
                  <a:lnTo>
                    <a:pt x="34082459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268587"/>
            <a:ext cx="412670" cy="412670"/>
            <a:chOff x="0" y="0"/>
            <a:chExt cx="550226" cy="550226"/>
          </a:xfrm>
        </p:grpSpPr>
        <p:grpSp>
          <p:nvGrpSpPr>
            <p:cNvPr id="17" name="Group 17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2002669" y="5628898"/>
            <a:ext cx="5207596" cy="1870037"/>
            <a:chOff x="0" y="0"/>
            <a:chExt cx="34143418" cy="12260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143420" cy="12260834"/>
            </a:xfrm>
            <a:custGeom>
              <a:avLst/>
              <a:gdLst/>
              <a:ahLst/>
              <a:cxnLst/>
              <a:rect l="l" t="t" r="r" b="b"/>
              <a:pathLst>
                <a:path w="34143420" h="12260834">
                  <a:moveTo>
                    <a:pt x="0" y="0"/>
                  </a:moveTo>
                  <a:lnTo>
                    <a:pt x="0" y="12260834"/>
                  </a:lnTo>
                  <a:lnTo>
                    <a:pt x="34143420" y="12260834"/>
                  </a:lnTo>
                  <a:lnTo>
                    <a:pt x="34143420" y="0"/>
                  </a:lnTo>
                  <a:lnTo>
                    <a:pt x="0" y="0"/>
                  </a:lnTo>
                  <a:close/>
                  <a:moveTo>
                    <a:pt x="34082459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4082459" y="59690"/>
                  </a:lnTo>
                  <a:lnTo>
                    <a:pt x="34082459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02669" y="7862699"/>
            <a:ext cx="5207596" cy="1870037"/>
            <a:chOff x="0" y="0"/>
            <a:chExt cx="34143418" cy="1226083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4143420" cy="12260834"/>
            </a:xfrm>
            <a:custGeom>
              <a:avLst/>
              <a:gdLst/>
              <a:ahLst/>
              <a:cxnLst/>
              <a:rect l="l" t="t" r="r" b="b"/>
              <a:pathLst>
                <a:path w="34143420" h="12260834">
                  <a:moveTo>
                    <a:pt x="0" y="0"/>
                  </a:moveTo>
                  <a:lnTo>
                    <a:pt x="0" y="12260834"/>
                  </a:lnTo>
                  <a:lnTo>
                    <a:pt x="34143420" y="12260834"/>
                  </a:lnTo>
                  <a:lnTo>
                    <a:pt x="34143420" y="0"/>
                  </a:lnTo>
                  <a:lnTo>
                    <a:pt x="0" y="0"/>
                  </a:lnTo>
                  <a:close/>
                  <a:moveTo>
                    <a:pt x="34082459" y="12199874"/>
                  </a:moveTo>
                  <a:lnTo>
                    <a:pt x="59690" y="12199874"/>
                  </a:lnTo>
                  <a:lnTo>
                    <a:pt x="59690" y="59690"/>
                  </a:lnTo>
                  <a:lnTo>
                    <a:pt x="34082459" y="59690"/>
                  </a:lnTo>
                  <a:lnTo>
                    <a:pt x="34082459" y="12199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8385048"/>
            <a:ext cx="412670" cy="412670"/>
            <a:chOff x="0" y="0"/>
            <a:chExt cx="550226" cy="550226"/>
          </a:xfrm>
        </p:grpSpPr>
        <p:grpSp>
          <p:nvGrpSpPr>
            <p:cNvPr id="26" name="Group 26"/>
            <p:cNvGrpSpPr/>
            <p:nvPr/>
          </p:nvGrpSpPr>
          <p:grpSpPr>
            <a:xfrm rot="-10800000">
              <a:off x="0" y="0"/>
              <a:ext cx="550226" cy="55022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7F7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10800000">
              <a:off x="201961" y="201961"/>
              <a:ext cx="146304" cy="14630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</p:grpSp>
      <p:sp>
        <p:nvSpPr>
          <p:cNvPr id="30" name="Freeform 30"/>
          <p:cNvSpPr/>
          <p:nvPr/>
        </p:nvSpPr>
        <p:spPr>
          <a:xfrm>
            <a:off x="8343740" y="60145"/>
            <a:ext cx="15416074" cy="10277382"/>
          </a:xfrm>
          <a:custGeom>
            <a:avLst/>
            <a:gdLst/>
            <a:ahLst/>
            <a:cxnLst/>
            <a:rect l="l" t="t" r="r" b="b"/>
            <a:pathLst>
              <a:path w="15416074" h="10277382">
                <a:moveTo>
                  <a:pt x="0" y="0"/>
                </a:moveTo>
                <a:lnTo>
                  <a:pt x="15416073" y="0"/>
                </a:lnTo>
                <a:lnTo>
                  <a:pt x="15416073" y="10277382"/>
                </a:lnTo>
                <a:lnTo>
                  <a:pt x="0" y="1027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31" name="Group 31"/>
          <p:cNvGrpSpPr/>
          <p:nvPr/>
        </p:nvGrpSpPr>
        <p:grpSpPr>
          <a:xfrm>
            <a:off x="9338157" y="4263448"/>
            <a:ext cx="7921143" cy="2417809"/>
            <a:chOff x="0" y="0"/>
            <a:chExt cx="10561524" cy="322374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76200"/>
              <a:ext cx="10561524" cy="17111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9679"/>
                </a:lnSpc>
              </a:pPr>
              <a:r>
                <a:rPr lang="en-US" sz="8799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TECNOLOGIAS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426490" y="2586629"/>
              <a:ext cx="8135034" cy="492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1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574860" y="1121645"/>
            <a:ext cx="4063214" cy="1684147"/>
            <a:chOff x="0" y="0"/>
            <a:chExt cx="5417619" cy="2245530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046808"/>
              <a:ext cx="5417619" cy="1198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1"/>
                </a:lnSpc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FRAMEWORK WEB PARA CREAR LA APLICACIÓN Y MANEJAR LA BASE DE DATOS.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417619" cy="10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DJANGO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574860" y="3421744"/>
            <a:ext cx="4063214" cy="1684147"/>
            <a:chOff x="0" y="0"/>
            <a:chExt cx="5417619" cy="2245530"/>
          </a:xfrm>
        </p:grpSpPr>
        <p:sp>
          <p:nvSpPr>
            <p:cNvPr id="38" name="TextBox 38"/>
            <p:cNvSpPr txBox="1"/>
            <p:nvPr/>
          </p:nvSpPr>
          <p:spPr>
            <a:xfrm>
              <a:off x="0" y="1046808"/>
              <a:ext cx="5417619" cy="11987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1"/>
                </a:lnSpc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 ANÁLISIS DE IMÁGENES (DETECCIÓN DE ROSTRO DE GATO Y SALUD).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5417619" cy="10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ROBOFLOW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574860" y="6026643"/>
            <a:ext cx="4063214" cy="1074547"/>
            <a:chOff x="0" y="0"/>
            <a:chExt cx="5417619" cy="1432730"/>
          </a:xfrm>
        </p:grpSpPr>
        <p:sp>
          <p:nvSpPr>
            <p:cNvPr id="41" name="TextBox 41"/>
            <p:cNvSpPr txBox="1"/>
            <p:nvPr/>
          </p:nvSpPr>
          <p:spPr>
            <a:xfrm>
              <a:off x="0" y="1046808"/>
              <a:ext cx="5417619" cy="38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1"/>
                </a:lnSpc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PARA PAGOS/APORTES RECURRENTES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5417619" cy="10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FINTOC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574860" y="8108044"/>
            <a:ext cx="4063214" cy="1379347"/>
            <a:chOff x="0" y="0"/>
            <a:chExt cx="5417619" cy="1839130"/>
          </a:xfrm>
        </p:grpSpPr>
        <p:sp>
          <p:nvSpPr>
            <p:cNvPr id="44" name="TextBox 44"/>
            <p:cNvSpPr txBox="1"/>
            <p:nvPr/>
          </p:nvSpPr>
          <p:spPr>
            <a:xfrm>
              <a:off x="0" y="1046808"/>
              <a:ext cx="5417619" cy="792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21"/>
                </a:lnSpc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ACCESO A CAMARA, LLAMADAS AJAX, ENVIO DE IMAGENES Y ANALISIS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5417619" cy="10921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API INT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727388" y="650165"/>
            <a:ext cx="4416612" cy="8975658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4316" r="-3431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35145" y="1281103"/>
            <a:ext cx="6993152" cy="3402166"/>
            <a:chOff x="0" y="0"/>
            <a:chExt cx="44860727" cy="218247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860728" cy="21824727"/>
            </a:xfrm>
            <a:custGeom>
              <a:avLst/>
              <a:gdLst/>
              <a:ahLst/>
              <a:cxnLst/>
              <a:rect l="l" t="t" r="r" b="b"/>
              <a:pathLst>
                <a:path w="44860728" h="21824727">
                  <a:moveTo>
                    <a:pt x="0" y="0"/>
                  </a:moveTo>
                  <a:lnTo>
                    <a:pt x="0" y="21824727"/>
                  </a:lnTo>
                  <a:lnTo>
                    <a:pt x="44860728" y="21824727"/>
                  </a:lnTo>
                  <a:lnTo>
                    <a:pt x="44860728" y="0"/>
                  </a:lnTo>
                  <a:lnTo>
                    <a:pt x="0" y="0"/>
                  </a:lnTo>
                  <a:close/>
                  <a:moveTo>
                    <a:pt x="44799768" y="21763766"/>
                  </a:moveTo>
                  <a:lnTo>
                    <a:pt x="59690" y="21763766"/>
                  </a:lnTo>
                  <a:lnTo>
                    <a:pt x="59690" y="59690"/>
                  </a:lnTo>
                  <a:lnTo>
                    <a:pt x="44799768" y="59690"/>
                  </a:lnTo>
                  <a:lnTo>
                    <a:pt x="44799768" y="21763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35145" y="5117089"/>
            <a:ext cx="7024155" cy="3888808"/>
            <a:chOff x="0" y="0"/>
            <a:chExt cx="46053626" cy="254968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053626" cy="25496830"/>
            </a:xfrm>
            <a:custGeom>
              <a:avLst/>
              <a:gdLst/>
              <a:ahLst/>
              <a:cxnLst/>
              <a:rect l="l" t="t" r="r" b="b"/>
              <a:pathLst>
                <a:path w="46053626" h="25496830">
                  <a:moveTo>
                    <a:pt x="0" y="0"/>
                  </a:moveTo>
                  <a:lnTo>
                    <a:pt x="0" y="25496830"/>
                  </a:lnTo>
                  <a:lnTo>
                    <a:pt x="46053626" y="25496830"/>
                  </a:lnTo>
                  <a:lnTo>
                    <a:pt x="46053626" y="0"/>
                  </a:lnTo>
                  <a:lnTo>
                    <a:pt x="0" y="0"/>
                  </a:lnTo>
                  <a:close/>
                  <a:moveTo>
                    <a:pt x="45992666" y="25435869"/>
                  </a:moveTo>
                  <a:lnTo>
                    <a:pt x="59690" y="25435869"/>
                  </a:lnTo>
                  <a:lnTo>
                    <a:pt x="59690" y="59690"/>
                  </a:lnTo>
                  <a:lnTo>
                    <a:pt x="45992666" y="59690"/>
                  </a:lnTo>
                  <a:lnTo>
                    <a:pt x="45992666" y="25435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0631" y="1325909"/>
            <a:ext cx="6790583" cy="3354914"/>
            <a:chOff x="0" y="0"/>
            <a:chExt cx="9054111" cy="447321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18164"/>
              <a:ext cx="9054111" cy="205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1674" lvl="1" indent="-190837" algn="ctr">
                <a:lnSpc>
                  <a:spcPts val="2474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 ADOPTANTES PUEDEN TOMAR FOTOS DESDE LA CÁMARA O SUBIR IMÁGENES DESDE EL DISPOSITIVO.</a:t>
              </a:r>
            </a:p>
            <a:p>
              <a:pPr marL="381674" lvl="1" indent="-190837" algn="ctr">
                <a:lnSpc>
                  <a:spcPts val="2474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INTEGRACIÓN COMPLETA CON IA DE ROBOFLOW:</a:t>
              </a:r>
            </a:p>
            <a:p>
              <a:pPr marL="381674" lvl="1" indent="-190837" algn="ctr">
                <a:lnSpc>
                  <a:spcPts val="2474"/>
                </a:lnSpc>
                <a:buFont typeface="Arial"/>
                <a:buChar char="•"/>
              </a:pPr>
              <a:r>
                <a:rPr lang="en-US" sz="1767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DETECCIÓN AUTOMÁTICA DE GATO EN LA IMAGEN.</a:t>
              </a:r>
            </a:p>
            <a:p>
              <a:pPr marL="0" lvl="0" indent="0" algn="ctr">
                <a:lnSpc>
                  <a:spcPts val="2474"/>
                </a:lnSpc>
              </a:pPr>
              <a:endParaRPr lang="en-US" sz="17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054111" cy="2254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90"/>
                </a:lnSpc>
              </a:pPr>
              <a:r>
                <a:rPr lang="en-US" sz="5223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Captura y análisis de presencia de gato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36878" y="5268389"/>
            <a:ext cx="6820688" cy="3586208"/>
            <a:chOff x="0" y="0"/>
            <a:chExt cx="9094251" cy="47816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363689"/>
              <a:ext cx="9094251" cy="2417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ANÁLISIS DE SALUD DE LA MASCOTA (LESIONES, ESTADO FÍSICO, ETC.).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ALERTAS AUTOMÁTICAS PARA EL ALBERGUE SI SE DETECTA ALGÚN PROBLEMA.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ACCESO A MENSAJE AUTOMATICO EXTERNO EN CASO DE TOMAR ACCIONES LEGALES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094251" cy="2205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Analisis de salud fisica detectable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-5400000">
            <a:off x="-2949732" y="3548936"/>
            <a:ext cx="10353991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FUNCIONALIDADES</a:t>
            </a:r>
          </a:p>
          <a:p>
            <a:pPr marL="0" lvl="0" indent="0" algn="just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PPRINCIPALES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1886" y="1646667"/>
            <a:ext cx="7960819" cy="2891852"/>
            <a:chOff x="0" y="0"/>
            <a:chExt cx="52194827" cy="18960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194830" cy="18960326"/>
            </a:xfrm>
            <a:custGeom>
              <a:avLst/>
              <a:gdLst/>
              <a:ahLst/>
              <a:cxnLst/>
              <a:rect l="l" t="t" r="r" b="b"/>
              <a:pathLst>
                <a:path w="52194830" h="18960326">
                  <a:moveTo>
                    <a:pt x="0" y="0"/>
                  </a:moveTo>
                  <a:lnTo>
                    <a:pt x="0" y="18960326"/>
                  </a:lnTo>
                  <a:lnTo>
                    <a:pt x="52194830" y="18960326"/>
                  </a:lnTo>
                  <a:lnTo>
                    <a:pt x="52194830" y="0"/>
                  </a:lnTo>
                  <a:lnTo>
                    <a:pt x="0" y="0"/>
                  </a:lnTo>
                  <a:close/>
                  <a:moveTo>
                    <a:pt x="52133866" y="18899366"/>
                  </a:moveTo>
                  <a:lnTo>
                    <a:pt x="59690" y="18899366"/>
                  </a:lnTo>
                  <a:lnTo>
                    <a:pt x="59690" y="59690"/>
                  </a:lnTo>
                  <a:lnTo>
                    <a:pt x="52133866" y="59690"/>
                  </a:lnTo>
                  <a:lnTo>
                    <a:pt x="52133866" y="18899366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641886" y="5180806"/>
            <a:ext cx="7960819" cy="3459527"/>
            <a:chOff x="0" y="0"/>
            <a:chExt cx="52194827" cy="226822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194830" cy="22682267"/>
            </a:xfrm>
            <a:custGeom>
              <a:avLst/>
              <a:gdLst/>
              <a:ahLst/>
              <a:cxnLst/>
              <a:rect l="l" t="t" r="r" b="b"/>
              <a:pathLst>
                <a:path w="52194830" h="22682267">
                  <a:moveTo>
                    <a:pt x="0" y="0"/>
                  </a:moveTo>
                  <a:lnTo>
                    <a:pt x="0" y="22682267"/>
                  </a:lnTo>
                  <a:lnTo>
                    <a:pt x="52194830" y="22682267"/>
                  </a:lnTo>
                  <a:lnTo>
                    <a:pt x="52194830" y="0"/>
                  </a:lnTo>
                  <a:lnTo>
                    <a:pt x="0" y="0"/>
                  </a:lnTo>
                  <a:close/>
                  <a:moveTo>
                    <a:pt x="52133866" y="22621306"/>
                  </a:moveTo>
                  <a:lnTo>
                    <a:pt x="59690" y="22621306"/>
                  </a:lnTo>
                  <a:lnTo>
                    <a:pt x="59690" y="59690"/>
                  </a:lnTo>
                  <a:lnTo>
                    <a:pt x="52133866" y="59690"/>
                  </a:lnTo>
                  <a:lnTo>
                    <a:pt x="52133866" y="22621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727388" y="650165"/>
            <a:ext cx="4416612" cy="8975658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4316" r="-3431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57185" y="1648137"/>
            <a:ext cx="7730219" cy="3052808"/>
            <a:chOff x="0" y="0"/>
            <a:chExt cx="10306959" cy="40704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46089"/>
              <a:ext cx="10306959" cy="2824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INTEGRACIÓN COMPLETA CON FINTOC PARA PAGOS SEGUROS Y AUTOMÁTICOS.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 APADRINADORES PUEDEN REALIZAR DONACIONES ÚNICAS O RECURRENTES.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ACTUALIZACIÓN AUTOMÁTICA DE LOS MONTOS RECAUDADOS EN CADA CASO.</a:t>
              </a:r>
            </a:p>
            <a:p>
              <a:pPr marL="0" lvl="0" indent="0" algn="ctr">
                <a:lnSpc>
                  <a:spcPts val="2421"/>
                </a:lnSpc>
              </a:pPr>
              <a:endParaRPr lang="en-US" sz="17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0306959" cy="108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Apadrinamientos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2485" y="5612765"/>
            <a:ext cx="7730219" cy="2595608"/>
            <a:chOff x="0" y="0"/>
            <a:chExt cx="10306959" cy="34608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855689"/>
              <a:ext cx="10306959" cy="1605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CREAR, EDITAR Y CERRAR CASOS DE RESCATE O ADOPCIÓN.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AÑADIR DESCRIPCIÓN, FOTOS Y MONTO REQUERIDO PARA CADA CASO.</a:t>
              </a:r>
            </a:p>
            <a:p>
              <a:pPr marL="373436" lvl="1" indent="-186718" algn="ctr">
                <a:lnSpc>
                  <a:spcPts val="2421"/>
                </a:lnSpc>
                <a:buFont typeface="Arial"/>
                <a:buChar char="•"/>
              </a:pPr>
              <a:r>
                <a:rPr lang="en-US" sz="172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EXPORTACIÓN DE DATOS EN CSV PARA REPORTES O AUDITORÍA.</a:t>
              </a:r>
            </a:p>
            <a:p>
              <a:pPr marL="0" lvl="0" indent="0" algn="ctr">
                <a:lnSpc>
                  <a:spcPts val="2421"/>
                </a:lnSpc>
              </a:pPr>
              <a:endParaRPr lang="en-US" sz="17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306959" cy="108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43"/>
                </a:lnSpc>
              </a:pPr>
              <a:r>
                <a:rPr lang="en-US" sz="5110" b="1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Casos y campañas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 rot="-5400000">
            <a:off x="-2949732" y="3548936"/>
            <a:ext cx="10353991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FUNCIONALIDADES</a:t>
            </a:r>
          </a:p>
          <a:p>
            <a:pPr marL="0" lvl="0" indent="0" algn="just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PPRINCIPALES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569</Words>
  <Application>Microsoft Office PowerPoint</Application>
  <PresentationFormat>Personalizado</PresentationFormat>
  <Paragraphs>84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Roboto Bold</vt:lpstr>
      <vt:lpstr>Calibri</vt:lpstr>
      <vt:lpstr>Roboto</vt:lpstr>
      <vt:lpstr>Poppins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sprint 1</dc:title>
  <cp:lastModifiedBy>ANAIS . HERRERA CALDERON</cp:lastModifiedBy>
  <cp:revision>2</cp:revision>
  <dcterms:created xsi:type="dcterms:W3CDTF">2006-08-16T00:00:00Z</dcterms:created>
  <dcterms:modified xsi:type="dcterms:W3CDTF">2025-10-18T02:54:03Z</dcterms:modified>
  <dc:identifier>DAG2GTib8Vc</dc:identifier>
</cp:coreProperties>
</file>